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3"/>
    <p:sldMasterId id="2147483673" r:id="rId4"/>
  </p:sldMasterIdLst>
  <p:notesMasterIdLst>
    <p:notesMasterId r:id="rId6"/>
  </p:notesMasterIdLst>
  <p:sldIdLst>
    <p:sldId id="305" r:id="rId5"/>
    <p:sldId id="314" r:id="rId7"/>
    <p:sldId id="309" r:id="rId8"/>
    <p:sldId id="290" r:id="rId9"/>
    <p:sldId id="310" r:id="rId10"/>
    <p:sldId id="298" r:id="rId11"/>
    <p:sldId id="289" r:id="rId12"/>
    <p:sldId id="306" r:id="rId13"/>
    <p:sldId id="297" r:id="rId14"/>
    <p:sldId id="291" r:id="rId15"/>
    <p:sldId id="292" r:id="rId16"/>
    <p:sldId id="307" r:id="rId17"/>
    <p:sldId id="308" r:id="rId18"/>
    <p:sldId id="293" r:id="rId19"/>
    <p:sldId id="303" r:id="rId20"/>
    <p:sldId id="302" r:id="rId21"/>
    <p:sldId id="311" r:id="rId22"/>
    <p:sldId id="312" r:id="rId23"/>
    <p:sldId id="313" r:id="rId24"/>
    <p:sldId id="315" r:id="rId25"/>
  </p:sldIdLst>
  <p:sldSz cx="9144000" cy="5143500" type="screen16x9"/>
  <p:notesSz cx="9144000" cy="5143500"/>
  <p:embeddedFontLst>
    <p:embeddedFont>
      <p:font typeface="Economica" panose="02000506040000020004"/>
      <p:regular r:id="rId29"/>
    </p:embeddedFont>
    <p:embeddedFont>
      <p:font typeface="Open Sans" panose="020B0606030504020204"/>
      <p:regular r:id="rId30"/>
    </p:embeddedFont>
    <p:embeddedFont>
      <p:font typeface="Muli Regular"/>
      <p:regular r:id="rId31"/>
      <p:italic r:id="rId32"/>
    </p:embeddedFont>
    <p:embeddedFont>
      <p:font typeface="微软雅黑" panose="020B0503020204020204" charset="-122"/>
      <p:regular r:id="rId33"/>
    </p:embeddedFont>
    <p:embeddedFont>
      <p:font typeface="等线" panose="02010600030101010101" charset="-122"/>
      <p:regular r:id="rId34"/>
    </p:embeddedFont>
    <p:embeddedFont>
      <p:font typeface="Calibri" panose="020F0502020204030204"/>
      <p:regular r:id="rId35"/>
      <p:bold r:id="rId36"/>
      <p:italic r:id="rId37"/>
      <p:boldItalic r:id="rId38"/>
    </p:embeddedFont>
    <p:embeddedFont>
      <p:font typeface="Muli"/>
      <p:regular r:id="rId39"/>
      <p:bold r:id="rId40"/>
      <p:italic r:id="rId41"/>
    </p:embeddedFont>
    <p:embeddedFont>
      <p:font typeface="Wingdings 2" panose="05020102010507070707" pitchFamily="18" charset="2"/>
      <p:regular r:id="rId42"/>
    </p:embeddedFont>
    <p:embeddedFont>
      <p:font typeface="黑体" panose="02010609060101010101" charset="-122"/>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21" d="100"/>
          <a:sy n="121" d="100"/>
        </p:scale>
        <p:origin x="330" y="4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3" Type="http://schemas.openxmlformats.org/officeDocument/2006/relationships/font" Target="fonts/font15.fntdata"/><Relationship Id="rId42" Type="http://schemas.openxmlformats.org/officeDocument/2006/relationships/font" Target="fonts/font14.fntdata"/><Relationship Id="rId41" Type="http://schemas.openxmlformats.org/officeDocument/2006/relationships/font" Target="fonts/font13.fntdata"/><Relationship Id="rId40" Type="http://schemas.openxmlformats.org/officeDocument/2006/relationships/font" Target="fonts/font12.fntdata"/><Relationship Id="rId4" Type="http://schemas.openxmlformats.org/officeDocument/2006/relationships/slideMaster" Target="slideMasters/slideMaster3.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endParaRPr lang="en-US" altLang="zh-CN"/>
          </a:p>
          <a:p>
            <a:pPr marL="158750" indent="0">
              <a:buNone/>
            </a:pPr>
            <a:r>
              <a:rPr lang="en-US" altLang="zh-CN"/>
              <a:t>3D</a:t>
            </a:r>
            <a:r>
              <a:rPr lang="zh-CN" altLang="en-US"/>
              <a:t>跟踪</a:t>
            </a:r>
            <a:endParaRPr lang="en-US" altLang="zh-CN"/>
          </a:p>
          <a:p>
            <a:pPr marL="158750" indent="0">
              <a:buNone/>
            </a:pPr>
            <a:r>
              <a:rPr lang="en-US" altLang="zh-CN"/>
              <a:t>https://github.com/tianweiy/CenterPoint</a:t>
            </a:r>
            <a:endParaRPr lang="en-US" altLang="zh-CN"/>
          </a:p>
          <a:p>
            <a:pPr marL="158750" indent="0">
              <a:buNone/>
            </a:pPr>
            <a:r>
              <a:rPr lang="en-US" altLang="zh-CN"/>
              <a:t>https://github.com/zhangyanyu0722/Carla_3D_Tracking</a:t>
            </a:r>
            <a:endParaRPr lang="en-US" altLang="zh-CN"/>
          </a:p>
          <a:p>
            <a:pPr marL="158750" indent="0">
              <a:buNone/>
            </a:pPr>
            <a:endParaRPr lang="en-US" altLang="zh-CN"/>
          </a:p>
          <a:p>
            <a:pPr marL="158750" indent="0">
              <a:buNone/>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endParaRPr lang="en-US"/>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endParaRPr lang="en-US"/>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endParaRPr lang="en-US" altLang="zh-CN" baseline="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协议</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Traffic_Manager</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endParaRPr lang="zh-CN" alt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endParaRPr lang="en-US" altLang="zh-CN">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showMasterSp="0" matchingName="Title and Content">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showMasterSp="0" matchingNam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2"/>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fld>
            <a:endParaRPr lang="zh-CN" altLang="en-US" kern="1200" noProof="1"/>
          </a:p>
        </p:txBody>
      </p:sp>
      <p:sp>
        <p:nvSpPr>
          <p:cNvPr id="8" name="页脚占位符 7"/>
          <p:cNvSpPr>
            <a:spLocks noGrp="1"/>
          </p:cNvSpPr>
          <p:nvPr>
            <p:ph type="ftr" sz="quarter" idx="11"/>
            <p:custDataLst>
              <p:tags r:id="rId3"/>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4"/>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endPar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endParaRP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endPar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endPar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endPar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matchingName="Title and body">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endPar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showMasterSp="0" matchingName="Title and two columns">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showMasterSp="0" matchingName="Title 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6" Type="http://schemas.openxmlformats.org/officeDocument/2006/relationships/theme" Target="../theme/theme3.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endParaRPr lang="zh-CN" altLang="en-US"/>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5" Type="http://schemas.openxmlformats.org/officeDocument/2006/relationships/notesSlide" Target="../notesSlides/notesSlide12.xml"/><Relationship Id="rId14" Type="http://schemas.openxmlformats.org/officeDocument/2006/relationships/slideLayout" Target="../slideLayouts/slideLayout1.xml"/><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48.jpeg"/><Relationship Id="rId14" Type="http://schemas.openxmlformats.org/officeDocument/2006/relationships/notesSlide" Target="../notesSlides/notesSlide16.xml"/><Relationship Id="rId13" Type="http://schemas.openxmlformats.org/officeDocument/2006/relationships/slideLayout" Target="../slideLayouts/slideLayout12.xml"/><Relationship Id="rId12" Type="http://schemas.openxmlformats.org/officeDocument/2006/relationships/image" Target="../media/image62.png"/><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4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6" Type="http://schemas.openxmlformats.org/officeDocument/2006/relationships/notesSlide" Target="../notesSlides/notesSlide8.xml"/><Relationship Id="rId25" Type="http://schemas.openxmlformats.org/officeDocument/2006/relationships/slideLayout" Target="../slideLayouts/slideLayout1.xml"/><Relationship Id="rId24" Type="http://schemas.openxmlformats.org/officeDocument/2006/relationships/image" Target="../media/image32.png"/><Relationship Id="rId23" Type="http://schemas.openxmlformats.org/officeDocument/2006/relationships/image" Target="../media/image31.png"/><Relationship Id="rId22" Type="http://schemas.openxmlformats.org/officeDocument/2006/relationships/image" Target="../media/image30.png"/><Relationship Id="rId21" Type="http://schemas.openxmlformats.org/officeDocument/2006/relationships/image" Target="../media/image29.png"/><Relationship Id="rId20" Type="http://schemas.openxmlformats.org/officeDocument/2006/relationships/image" Target="../media/image28.png"/><Relationship Id="rId2" Type="http://schemas.openxmlformats.org/officeDocument/2006/relationships/image" Target="../media/image10.png"/><Relationship Id="rId19" Type="http://schemas.openxmlformats.org/officeDocument/2006/relationships/image" Target="../media/image27.png"/><Relationship Id="rId18" Type="http://schemas.openxmlformats.org/officeDocument/2006/relationships/image" Target="../media/image26.pn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场景</a:t>
            </a:r>
            <a:r>
              <a:rPr lang="en-US" altLang="zh-CN" b="1">
                <a:solidFill>
                  <a:schemeClr val="tx1"/>
                </a:solidFill>
              </a:rPr>
              <a:t>+</a:t>
            </a:r>
            <a:r>
              <a:rPr lang="zh-CN" altLang="en-US" b="1">
                <a:solidFill>
                  <a:schemeClr val="tx1"/>
                </a:solidFill>
              </a:rPr>
              <a:t>孪生工具</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endParaRPr lang="zh-CN" altLang="en-US" b="1">
              <a:solidFill>
                <a:schemeClr val="tx1"/>
              </a:solidFill>
            </a:endParaRP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endParaRPr lang="zh-CN" altLang="en-US" b="1">
              <a:solidFill>
                <a:schemeClr val="tx1"/>
              </a:solidFill>
            </a:endParaRP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endParaRPr lang="zh-CN" altLang="en-US" b="1">
              <a:solidFill>
                <a:schemeClr val="tx1"/>
              </a:solidFill>
            </a:endParaRP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现实数据</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endParaRPr lang="zh-CN" altLang="en-US" sz="1200" b="1">
              <a:solidFill>
                <a:schemeClr val="tx1"/>
              </a:solidFill>
            </a:endParaRP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endParaRPr lang="zh-CN" altLang="en-US" sz="1200" b="1">
              <a:solidFill>
                <a:schemeClr val="tx1"/>
              </a:solidFill>
            </a:endParaRP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endParaRPr lang="zh-CN" altLang="en-US" sz="1200" b="1">
              <a:solidFill>
                <a:schemeClr val="tx1"/>
              </a:solidFill>
            </a:endParaRP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主服务器</a:t>
            </a:r>
            <a:endParaRPr lang="zh-CN" altLang="en-US" b="1" dirty="0">
              <a:solidFill>
                <a:schemeClr val="tx1"/>
              </a:solidFill>
            </a:endParaRP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endParaRPr lang="zh-CN" altLang="en-US" b="1" dirty="0">
              <a:solidFill>
                <a:schemeClr val="tx1"/>
              </a:solidFill>
            </a:endParaRP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客户器</a:t>
            </a:r>
            <a:r>
              <a:rPr lang="en-US" altLang="zh-CN" dirty="0"/>
              <a:t>(</a:t>
            </a:r>
            <a:r>
              <a:rPr lang="en-US" altLang="zh-CN"/>
              <a:t>Python)</a:t>
            </a:r>
            <a:endParaRPr lang="en-US" altLang="zh-CN"/>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1"/>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2"/>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3"/>
          <a:stretch>
            <a:fillRect/>
          </a:stretch>
        </p:blipFill>
        <p:spPr>
          <a:xfrm>
            <a:off x="4522052" y="3292505"/>
            <a:ext cx="1422952" cy="913154"/>
          </a:xfrm>
          <a:prstGeom prst="rect">
            <a:avLst/>
          </a:prstGeom>
        </p:spPr>
      </p:pic>
      <p:pic>
        <p:nvPicPr>
          <p:cNvPr id="7" name="图片 6"/>
          <p:cNvPicPr>
            <a:picLocks noChangeAspect="1"/>
          </p:cNvPicPr>
          <p:nvPr/>
        </p:nvPicPr>
        <p:blipFill>
          <a:blip r:embed="rId4"/>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5"/>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6"/>
          <a:stretch>
            <a:fillRect/>
          </a:stretch>
        </p:blipFill>
        <p:spPr>
          <a:xfrm>
            <a:off x="7044171" y="383532"/>
            <a:ext cx="1730438" cy="1123861"/>
          </a:xfrm>
          <a:prstGeom prst="rect">
            <a:avLst/>
          </a:prstGeom>
        </p:spPr>
      </p:pic>
      <p:pic>
        <p:nvPicPr>
          <p:cNvPr id="11" name="图片 10"/>
          <p:cNvPicPr>
            <a:picLocks noChangeAspect="1"/>
          </p:cNvPicPr>
          <p:nvPr/>
        </p:nvPicPr>
        <p:blipFill>
          <a:blip r:embed="rId7"/>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8"/>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9"/>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0"/>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1"/>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2"/>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3"/>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endParaRPr lang="zh-CN" altLang="en-US" b="1">
              <a:solidFill>
                <a:schemeClr val="tx1"/>
              </a:solidFill>
            </a:endParaRP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endParaRPr lang="zh-CN" altLang="en-US" b="1">
              <a:solidFill>
                <a:schemeClr val="tx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endParaRPr lang="zh-CN" altLang="en-US" b="1">
              <a:solidFill>
                <a:schemeClr val="tx1"/>
              </a:solidFill>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endParaRPr lang="en-US" altLang="zh-CN">
              <a:sym typeface="Wingdings 2" panose="05020102010507070707" pitchFamily="18" charset="2"/>
            </a:endParaRP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1"/>
          <a:stretch>
            <a:fillRect/>
          </a:stretch>
        </p:blipFill>
        <p:spPr>
          <a:xfrm>
            <a:off x="7900043" y="712929"/>
            <a:ext cx="783371" cy="692143"/>
          </a:xfrm>
          <a:prstGeom prst="rect">
            <a:avLst/>
          </a:prstGeom>
        </p:spPr>
      </p:pic>
      <p:pic>
        <p:nvPicPr>
          <p:cNvPr id="4" name="图片 3"/>
          <p:cNvPicPr>
            <a:picLocks noChangeAspect="1"/>
          </p:cNvPicPr>
          <p:nvPr/>
        </p:nvPicPr>
        <p:blipFill>
          <a:blip r:embed="rId2"/>
          <a:stretch>
            <a:fillRect/>
          </a:stretch>
        </p:blipFill>
        <p:spPr>
          <a:xfrm>
            <a:off x="7831037" y="1993349"/>
            <a:ext cx="921379" cy="991197"/>
          </a:xfrm>
          <a:prstGeom prst="rect">
            <a:avLst/>
          </a:prstGeom>
        </p:spPr>
      </p:pic>
      <p:pic>
        <p:nvPicPr>
          <p:cNvPr id="6" name="图片 5"/>
          <p:cNvPicPr>
            <a:picLocks noChangeAspect="1"/>
          </p:cNvPicPr>
          <p:nvPr/>
        </p:nvPicPr>
        <p:blipFill>
          <a:blip r:embed="rId3"/>
          <a:stretch>
            <a:fillRect/>
          </a:stretch>
        </p:blipFill>
        <p:spPr>
          <a:xfrm>
            <a:off x="7811675" y="3629446"/>
            <a:ext cx="870066" cy="8251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1"/>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2"/>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3"/>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4"/>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5"/>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6"/>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7"/>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8"/>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9"/>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0"/>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lang="en-US"/>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pic>
        <p:nvPicPr>
          <p:cNvPr id="14" name="图片 13"/>
          <p:cNvPicPr>
            <a:picLocks noChangeAspect="1"/>
          </p:cNvPicPr>
          <p:nvPr/>
        </p:nvPicPr>
        <p:blipFill>
          <a:blip r:embed="rId11"/>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2"/>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1"/>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endPar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endParaRP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endParaRPr lang="zh-CN" altLang="en-US" sz="1200" b="1">
              <a:solidFill>
                <a:prstClr val="black"/>
              </a:solidFill>
              <a:latin typeface="微软雅黑" panose="020B0503020204020204" charset="-122"/>
              <a:ea typeface="微软雅黑" panose="020B0503020204020204" charset="-122"/>
            </a:endParaRP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endParaRPr lang="zh-CN" altLang="en-US" sz="1200" b="1">
              <a:solidFill>
                <a:prstClr val="black"/>
              </a:solidFill>
              <a:latin typeface="微软雅黑" panose="020B0503020204020204" charset="-122"/>
              <a:ea typeface="微软雅黑" panose="020B0503020204020204" charset="-122"/>
            </a:endParaRP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endParaRPr lang="zh-CN" altLang="en-US" sz="1500" b="1">
              <a:solidFill>
                <a:srgbClr val="C00000"/>
              </a:solidFill>
              <a:latin typeface="微软雅黑" panose="020B0503020204020204" charset="-122"/>
              <a:ea typeface="微软雅黑" panose="020B0503020204020204" charset="-122"/>
            </a:endParaRP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endParaRPr lang="zh-CN" altLang="en-US" sz="2400" b="1" kern="1200">
              <a:solidFill>
                <a:srgbClr val="002060"/>
              </a:solidFill>
              <a:latin typeface="微软雅黑" panose="020B0503020204020204" charset="-122"/>
              <a:ea typeface="微软雅黑" panose="020B0503020204020204" charset="-122"/>
              <a:cs typeface="+mn-cs"/>
            </a:endParaRP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endParaRPr lang="zh-CN" altLang="en-US" sz="900" b="1">
              <a:solidFill>
                <a:srgbClr val="C00000"/>
              </a:solidFill>
              <a:latin typeface="微软雅黑" panose="020B0503020204020204" charset="-122"/>
              <a:ea typeface="微软雅黑" panose="020B0503020204020204" charset="-122"/>
              <a:sym typeface="+mn-ea"/>
            </a:endParaRP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endParaRPr lang="zh-CN" altLang="en-US" sz="900" b="1">
              <a:solidFill>
                <a:srgbClr val="C00000"/>
              </a:solidFill>
              <a:latin typeface="微软雅黑" panose="020B0503020204020204" charset="-122"/>
              <a:ea typeface="微软雅黑" panose="020B0503020204020204" charset="-122"/>
              <a:sym typeface="+mn-ea"/>
            </a:endParaRPr>
          </a:p>
        </p:txBody>
      </p:sp>
      <p:pic>
        <p:nvPicPr>
          <p:cNvPr id="38" name="图片 30"/>
          <p:cNvPicPr>
            <a:picLocks noChangeAspect="1"/>
          </p:cNvPicPr>
          <p:nvPr/>
        </p:nvPicPr>
        <p:blipFill>
          <a:blip r:embed="rId1"/>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2"/>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3"/>
          <a:stretch>
            <a:fillRect/>
          </a:stretch>
        </p:blipFill>
        <p:spPr>
          <a:xfrm>
            <a:off x="4740901" y="3218634"/>
            <a:ext cx="934467" cy="737191"/>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endParaRPr lang="zh-CN" altLang="en-US" b="1">
              <a:solidFill>
                <a:schemeClr val="tx1"/>
              </a:solidFill>
            </a:endParaRP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endParaRPr lang="zh-CN" altLang="en-US" b="1">
              <a:solidFill>
                <a:schemeClr val="tx1"/>
              </a:solidFill>
            </a:endParaRP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endParaRPr lang="en-US" altLang="zh-CN" b="1">
              <a:solidFill>
                <a:schemeClr val="tx1"/>
              </a:solidFill>
            </a:endParaRP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远端肌肉</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姿势肌肉</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中脑腹侧被盖区</a:t>
            </a:r>
            <a:r>
              <a:rPr lang="en-US" altLang="zh-CN" sz="1000" b="1">
                <a:solidFill>
                  <a:schemeClr val="tx1"/>
                </a:solidFill>
              </a:rPr>
              <a:t>/</a:t>
            </a:r>
            <a:r>
              <a:rPr lang="zh-CN" altLang="en-US" sz="1000" b="1">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endParaRPr lang="zh-CN" altLang="en-US" sz="1000" b="1">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4" name="图片 9233"/>
          <p:cNvPicPr>
            <a:picLocks noChangeAspect="1"/>
          </p:cNvPicPr>
          <p:nvPr/>
        </p:nvPicPr>
        <p:blipFill>
          <a:blip r:embed="rId1"/>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1"/>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1"/>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1"/>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1"/>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1"/>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1"/>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1"/>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1"/>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1"/>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1"/>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1"/>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1"/>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1"/>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1"/>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1"/>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endPar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endParaRP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endParaRPr lang="zh-CN" altLang="en-US" sz="1200" b="1">
              <a:solidFill>
                <a:schemeClr val="tx1"/>
              </a:solidFill>
            </a:endParaRP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endParaRPr lang="zh-CN" altLang="en-US" sz="1200" b="1">
              <a:solidFill>
                <a:schemeClr val="tx1"/>
              </a:solidFill>
            </a:endParaRPr>
          </a:p>
        </p:txBody>
      </p:sp>
      <p:pic>
        <p:nvPicPr>
          <p:cNvPr id="3" name="图片 2"/>
          <p:cNvPicPr>
            <a:picLocks noChangeAspect="1"/>
          </p:cNvPicPr>
          <p:nvPr/>
        </p:nvPicPr>
        <p:blipFill>
          <a:blip r:embed="rId1"/>
          <a:stretch>
            <a:fillRect/>
          </a:stretch>
        </p:blipFill>
        <p:spPr>
          <a:xfrm>
            <a:off x="2513696" y="1589178"/>
            <a:ext cx="1086419" cy="1108591"/>
          </a:xfrm>
          <a:prstGeom prst="rect">
            <a:avLst/>
          </a:prstGeom>
        </p:spPr>
      </p:pic>
      <p:pic>
        <p:nvPicPr>
          <p:cNvPr id="4" name="图片 3"/>
          <p:cNvPicPr>
            <a:picLocks noChangeAspect="1"/>
          </p:cNvPicPr>
          <p:nvPr/>
        </p:nvPicPr>
        <p:blipFill>
          <a:blip r:embed="rId2"/>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endParaRPr lang="zh-CN" altLang="en-US" sz="1200" b="1">
              <a:solidFill>
                <a:schemeClr val="tx1"/>
              </a:solidFill>
            </a:endParaRPr>
          </a:p>
        </p:txBody>
      </p:sp>
      <p:pic>
        <p:nvPicPr>
          <p:cNvPr id="5" name="图片 4"/>
          <p:cNvPicPr>
            <a:picLocks noChangeAspect="1"/>
          </p:cNvPicPr>
          <p:nvPr/>
        </p:nvPicPr>
        <p:blipFill>
          <a:blip r:embed="rId3"/>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endParaRPr lang="zh-CN" altLang="en-US" sz="1200" b="1">
              <a:solidFill>
                <a:schemeClr val="tx1"/>
              </a:solidFill>
            </a:endParaRP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endParaRPr lang="zh-CN" altLang="en-US">
              <a:solidFill>
                <a:schemeClr val="tx1"/>
              </a:solidFill>
            </a:endParaRP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endParaRPr lang="zh-CN" altLang="en-US">
              <a:solidFill>
                <a:schemeClr val="tx1"/>
              </a:solidFill>
            </a:endParaRP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endParaRPr lang="zh-CN" altLang="en-US" b="1">
              <a:solidFill>
                <a:schemeClr val="tx1"/>
              </a:solidFill>
            </a:endParaRP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endParaRPr lang="zh-CN" altLang="en-US" sz="1200" b="1">
              <a:solidFill>
                <a:schemeClr val="tx1"/>
              </a:solidFill>
            </a:endParaRP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endParaRPr lang="zh-CN" altLang="en-US" b="1">
              <a:solidFill>
                <a:schemeClr val="tx1"/>
              </a:solidFill>
            </a:endParaRP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endParaRPr lang="zh-CN" altLang="en-US" sz="1200" b="1">
              <a:solidFill>
                <a:schemeClr val="tx1"/>
              </a:solidFill>
            </a:endParaRP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endParaRPr lang="zh-CN" altLang="en-US" sz="1200" b="1">
              <a:solidFill>
                <a:schemeClr val="tx1"/>
              </a:solidFill>
            </a:endParaRP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endParaRPr lang="zh-CN" altLang="en-US" sz="1200" b="1">
              <a:solidFill>
                <a:schemeClr val="tx1"/>
              </a:solidFill>
            </a:endParaRP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endParaRPr lang="zh-CN" altLang="en-US" sz="1200" b="1">
              <a:solidFill>
                <a:schemeClr val="tx1"/>
              </a:solidFill>
            </a:endParaRP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endParaRPr lang="zh-CN" altLang="en-US" sz="1200" b="1">
              <a:solidFill>
                <a:schemeClr val="tx1"/>
              </a:solidFill>
            </a:endParaRP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endParaRPr lang="zh-CN" altLang="en-US" sz="1200" b="1">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endParaRPr lang="zh-CN" altLang="en-US" b="1">
              <a:solidFill>
                <a:schemeClr val="tx1"/>
              </a:solidFill>
            </a:endParaRP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endParaRPr lang="zh-CN" altLang="en-US" sz="1200" b="1">
              <a:solidFill>
                <a:schemeClr val="tx1"/>
              </a:solidFill>
            </a:endParaRP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endParaRPr lang="zh-CN" altLang="en-US" b="1">
              <a:solidFill>
                <a:schemeClr val="tx1"/>
              </a:solidFill>
            </a:endParaRP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endParaRPr lang="zh-CN" altLang="en-US" b="1">
              <a:solidFill>
                <a:schemeClr val="tx1"/>
              </a:solidFill>
            </a:endParaRP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endParaRPr lang="zh-CN" altLang="en-US" b="1">
              <a:solidFill>
                <a:schemeClr val="tx1"/>
              </a:solidFill>
            </a:endParaRP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endParaRPr lang="en-US" altLang="zh-CN" sz="1200" b="1">
              <a:solidFill>
                <a:schemeClr val="bg1">
                  <a:lumMod val="50000"/>
                </a:schemeClr>
              </a:solidFill>
            </a:endParaRPr>
          </a:p>
          <a:p>
            <a:pPr algn="ctr"/>
            <a:r>
              <a:rPr lang="en-US" altLang="zh-CN" sz="1200" b="1">
                <a:solidFill>
                  <a:schemeClr val="tx1"/>
                </a:solidFill>
              </a:rPr>
              <a:t>libcarla</a:t>
            </a:r>
            <a:r>
              <a:rPr lang="en-US" altLang="zh-CN" sz="1200" b="1">
                <a:solidFill>
                  <a:schemeClr val="bg1">
                    <a:lumMod val="50000"/>
                  </a:schemeClr>
                </a:solidFill>
              </a:rPr>
              <a:t>/*.cpp: </a:t>
            </a:r>
            <a:endParaRPr lang="en-US" altLang="zh-CN" sz="1200" b="1">
              <a:solidFill>
                <a:schemeClr val="bg1">
                  <a:lumMod val="50000"/>
                </a:schemeClr>
              </a:solidFill>
            </a:endParaRP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endParaRPr lang="zh-CN" altLang="en-US" sz="2400" b="1">
              <a:solidFill>
                <a:srgbClr val="39373D"/>
              </a:solidFill>
              <a:latin typeface="Muli"/>
              <a:ea typeface="Muli"/>
              <a:cs typeface="Muli"/>
              <a:sym typeface="Muli"/>
            </a:endParaRP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endParaRPr lang="zh-CN" altLang="en-US" sz="1200" b="1">
              <a:solidFill>
                <a:schemeClr val="bg1">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endParaRPr lang="zh-CN" altLang="en-US" sz="800" b="1">
              <a:solidFill>
                <a:schemeClr val="tx1"/>
              </a:solidFill>
            </a:endParaRP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endParaRPr lang="zh-CN" altLang="en-US" sz="800" b="1">
              <a:solidFill>
                <a:schemeClr val="tx1"/>
              </a:solidFill>
            </a:endParaRP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endParaRPr lang="zh-CN" altLang="en-US" sz="800" b="1">
              <a:solidFill>
                <a:schemeClr val="tx1"/>
              </a:solidFill>
            </a:endParaRP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endParaRPr lang="zh-CN" altLang="en-US" sz="800" b="1">
              <a:solidFill>
                <a:schemeClr val="tx1"/>
              </a:solidFill>
            </a:endParaRP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endParaRPr lang="zh-CN" altLang="en-US" sz="800" b="1">
              <a:solidFill>
                <a:schemeClr val="tx1"/>
              </a:solidFill>
            </a:endParaRP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endParaRPr lang="zh-CN" altLang="en-US" sz="800" b="1">
              <a:solidFill>
                <a:schemeClr val="tx1"/>
              </a:solidFill>
            </a:endParaRP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endParaRPr lang="zh-CN" altLang="en-US" sz="2400" b="1">
              <a:solidFill>
                <a:srgbClr val="39373D"/>
              </a:solidFill>
              <a:latin typeface="Muli"/>
              <a:ea typeface="Muli"/>
              <a:cs typeface="Muli"/>
              <a:sym typeface="Muli"/>
            </a:endParaRP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endParaRPr lang="zh-CN" altLang="en-US" b="1">
              <a:solidFill>
                <a:schemeClr val="tx1"/>
              </a:solidFill>
            </a:endParaRP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endParaRPr lang="zh-CN" altLang="en-US" b="1">
              <a:solidFill>
                <a:schemeClr val="tx1"/>
              </a:solidFill>
            </a:endParaRP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endParaRPr lang="en-US" altLang="zh-CN" b="1">
              <a:solidFill>
                <a:schemeClr val="tx1"/>
              </a:solidFill>
            </a:endParaRP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endParaRPr lang="zh-CN" altLang="en-US" sz="1200" b="1">
              <a:solidFill>
                <a:schemeClr val="tx1"/>
              </a:solidFill>
            </a:endParaRP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endParaRPr lang="zh-CN" altLang="en-US" sz="1200" b="1">
              <a:solidFill>
                <a:schemeClr val="tx1"/>
              </a:solidFill>
            </a:endParaRP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endParaRPr lang="zh-CN" altLang="en-US" sz="800" b="1">
              <a:solidFill>
                <a:schemeClr val="tx1"/>
              </a:solidFill>
            </a:endParaRP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endParaRPr lang="zh-CN" altLang="en-US" sz="800" b="1">
              <a:solidFill>
                <a:schemeClr val="tx1"/>
              </a:solidFill>
            </a:endParaRP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endParaRPr lang="zh-CN" altLang="en-US" sz="800" b="1">
              <a:solidFill>
                <a:schemeClr val="tx1"/>
              </a:solidFill>
            </a:endParaRP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endParaRPr lang="zh-CN" altLang="en-US" sz="800" b="1">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endParaRPr lang="zh-CN" altLang="en-US" sz="2400" b="1">
              <a:solidFill>
                <a:srgbClr val="39373D"/>
              </a:solidFill>
              <a:latin typeface="Muli"/>
              <a:ea typeface="Muli"/>
              <a:cs typeface="Muli"/>
              <a:sym typeface="Muli"/>
            </a:endParaRP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endParaRPr lang="zh-CN" altLang="en-US" b="1">
              <a:solidFill>
                <a:schemeClr val="tx1"/>
              </a:solidFill>
            </a:endParaRP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endParaRPr lang="zh-CN" altLang="en-US" b="1">
              <a:solidFill>
                <a:schemeClr val="tx1"/>
              </a:solidFill>
            </a:endParaRP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endParaRPr lang="zh-CN" altLang="en-US" b="1">
              <a:solidFill>
                <a:schemeClr val="tx1"/>
              </a:solidFill>
            </a:endParaRP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endParaRPr lang="zh-CN" altLang="en-US" b="1">
              <a:solidFill>
                <a:schemeClr val="tx1"/>
              </a:solidFill>
            </a:endParaRP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endParaRPr lang="zh-CN" altLang="en-US" b="1">
              <a:solidFill>
                <a:schemeClr val="tx1"/>
              </a:solidFill>
            </a:endParaRP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endParaRPr lang="zh-CN" altLang="en-US" b="1">
              <a:solidFill>
                <a:schemeClr val="tx1"/>
              </a:solidFill>
            </a:endParaRP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endParaRPr lang="zh-CN" altLang="en-US" b="1">
              <a:solidFill>
                <a:schemeClr val="tx1"/>
              </a:solidFill>
            </a:endParaRP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endParaRPr lang="zh-CN" altLang="en-US" b="1">
              <a:solidFill>
                <a:schemeClr val="tx1"/>
              </a:solidFill>
            </a:endParaRP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endParaRPr lang="zh-CN" altLang="en-US" b="1">
              <a:solidFill>
                <a:schemeClr val="tx1"/>
              </a:solidFill>
            </a:endParaRP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endParaRPr lang="zh-CN" altLang="en-US" b="1">
              <a:solidFill>
                <a:schemeClr val="tx1"/>
              </a:solidFill>
            </a:endParaRP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endParaRPr lang="zh-CN" altLang="en-US" b="1">
              <a:solidFill>
                <a:schemeClr val="tx1"/>
              </a:solidFill>
            </a:endParaRP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endParaRPr lang="zh-CN" altLang="en-US" sz="1200" b="1">
              <a:solidFill>
                <a:schemeClr val="tx1"/>
              </a:solidFill>
            </a:endParaRP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endParaRPr lang="zh-CN" altLang="en-US" sz="1200" b="1">
              <a:solidFill>
                <a:schemeClr val="tx1"/>
              </a:solidFill>
            </a:endParaRP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endParaRPr lang="zh-CN" altLang="en-US" sz="1200" b="1">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1"/>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2"/>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3"/>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4"/>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5"/>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6"/>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7"/>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8"/>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9"/>
          <a:stretch>
            <a:fillRect/>
          </a:stretch>
        </p:blipFill>
        <p:spPr>
          <a:xfrm>
            <a:off x="3652084" y="1094361"/>
            <a:ext cx="439364" cy="494284"/>
          </a:xfrm>
          <a:prstGeom prst="rect">
            <a:avLst/>
          </a:prstGeom>
        </p:spPr>
      </p:pic>
      <p:pic>
        <p:nvPicPr>
          <p:cNvPr id="28" name="图片 27"/>
          <p:cNvPicPr>
            <a:picLocks noChangeAspect="1"/>
          </p:cNvPicPr>
          <p:nvPr/>
        </p:nvPicPr>
        <p:blipFill>
          <a:blip r:embed="rId10"/>
          <a:stretch>
            <a:fillRect/>
          </a:stretch>
        </p:blipFill>
        <p:spPr>
          <a:xfrm>
            <a:off x="4164388" y="1187368"/>
            <a:ext cx="703994" cy="378563"/>
          </a:xfrm>
          <a:prstGeom prst="rect">
            <a:avLst/>
          </a:prstGeom>
        </p:spPr>
      </p:pic>
      <p:pic>
        <p:nvPicPr>
          <p:cNvPr id="29" name="图片 28"/>
          <p:cNvPicPr>
            <a:picLocks noChangeAspect="1"/>
          </p:cNvPicPr>
          <p:nvPr/>
        </p:nvPicPr>
        <p:blipFill>
          <a:blip r:embed="rId11"/>
          <a:stretch>
            <a:fillRect/>
          </a:stretch>
        </p:blipFill>
        <p:spPr>
          <a:xfrm>
            <a:off x="3694923" y="1718983"/>
            <a:ext cx="372287" cy="595659"/>
          </a:xfrm>
          <a:prstGeom prst="rect">
            <a:avLst/>
          </a:prstGeom>
        </p:spPr>
      </p:pic>
      <p:pic>
        <p:nvPicPr>
          <p:cNvPr id="31" name="图片 30"/>
          <p:cNvPicPr>
            <a:picLocks noChangeAspect="1"/>
          </p:cNvPicPr>
          <p:nvPr/>
        </p:nvPicPr>
        <p:blipFill>
          <a:blip r:embed="rId12"/>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3"/>
          <a:stretch>
            <a:fillRect/>
          </a:stretch>
        </p:blipFill>
        <p:spPr>
          <a:xfrm>
            <a:off x="3678673" y="2915972"/>
            <a:ext cx="463968" cy="476508"/>
          </a:xfrm>
          <a:prstGeom prst="rect">
            <a:avLst/>
          </a:prstGeom>
        </p:spPr>
      </p:pic>
      <p:pic>
        <p:nvPicPr>
          <p:cNvPr id="34" name="图片 33"/>
          <p:cNvPicPr>
            <a:picLocks noChangeAspect="1"/>
          </p:cNvPicPr>
          <p:nvPr/>
        </p:nvPicPr>
        <p:blipFill>
          <a:blip r:embed="rId14"/>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5"/>
          <a:stretch>
            <a:fillRect/>
          </a:stretch>
        </p:blipFill>
        <p:spPr>
          <a:xfrm>
            <a:off x="3646741" y="3854693"/>
            <a:ext cx="510370" cy="443536"/>
          </a:xfrm>
          <a:prstGeom prst="rect">
            <a:avLst/>
          </a:prstGeom>
        </p:spPr>
      </p:pic>
      <p:pic>
        <p:nvPicPr>
          <p:cNvPr id="37" name="图片 36"/>
          <p:cNvPicPr>
            <a:picLocks noChangeAspect="1"/>
          </p:cNvPicPr>
          <p:nvPr/>
        </p:nvPicPr>
        <p:blipFill>
          <a:blip r:embed="rId16"/>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7"/>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18"/>
          <a:stretch>
            <a:fillRect/>
          </a:stretch>
        </p:blipFill>
        <p:spPr>
          <a:xfrm>
            <a:off x="5412143" y="1400594"/>
            <a:ext cx="779544" cy="589411"/>
          </a:xfrm>
          <a:prstGeom prst="rect">
            <a:avLst/>
          </a:prstGeom>
        </p:spPr>
      </p:pic>
      <p:pic>
        <p:nvPicPr>
          <p:cNvPr id="42" name="图片 41"/>
          <p:cNvPicPr>
            <a:picLocks noChangeAspect="1"/>
          </p:cNvPicPr>
          <p:nvPr/>
        </p:nvPicPr>
        <p:blipFill>
          <a:blip r:embed="rId19"/>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0"/>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1"/>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2"/>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3"/>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4"/>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endParaRPr lang="zh-CN" altLang="en-US" b="1">
              <a:solidFill>
                <a:schemeClr val="tx1"/>
              </a:solidFill>
            </a:endParaRP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endParaRPr lang="zh-CN" altLang="en-US" b="1">
              <a:solidFill>
                <a:schemeClr val="tx1"/>
              </a:solidFill>
            </a:endParaRP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endParaRPr lang="zh-CN" altLang="en-US" b="1">
              <a:solidFill>
                <a:schemeClr val="tx1"/>
              </a:solidFill>
            </a:endParaRP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endParaRPr lang="zh-CN" altLang="en-US" b="1">
              <a:solidFill>
                <a:schemeClr val="tx1"/>
              </a:solidFill>
            </a:endParaRP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endParaRPr lang="zh-CN" altLang="en-US" b="1">
              <a:solidFill>
                <a:schemeClr val="tx1"/>
              </a:solidFill>
            </a:endParaRP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endParaRPr lang="zh-CN" altLang="en-US" b="1">
              <a:solidFill>
                <a:schemeClr val="tx1"/>
              </a:solidFill>
            </a:endParaRP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endParaRPr lang="zh-CN" altLang="en-US">
              <a:solidFill>
                <a:schemeClr val="tx1"/>
              </a:solidFill>
            </a:endParaRP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endParaRPr lang="zh-CN" altLang="en-US">
              <a:solidFill>
                <a:schemeClr val="tx1"/>
              </a:solidFill>
            </a:endParaRP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endParaRPr lang="en-US" altLang="zh-CN">
              <a:solidFill>
                <a:schemeClr val="tx1"/>
              </a:solidFill>
            </a:endParaRP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endParaRPr lang="en-US" altLang="zh-CN">
              <a:solidFill>
                <a:schemeClr val="tx1"/>
              </a:solidFill>
            </a:endParaRP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endParaRPr lang="en-US" altLang="zh-CN">
              <a:solidFill>
                <a:schemeClr val="tx1"/>
              </a:solidFill>
            </a:endParaRP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endParaRPr lang="zh-CN" altLang="en-US" sz="1050">
              <a:solidFill>
                <a:schemeClr val="tx1"/>
              </a:solidFill>
            </a:endParaRP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endParaRPr lang="en-US" altLang="zh-CN">
              <a:solidFill>
                <a:schemeClr val="tx1"/>
              </a:solidFill>
            </a:endParaRP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endParaRPr lang="en-US" altLang="zh-CN">
              <a:solidFill>
                <a:schemeClr val="tx1"/>
              </a:solidFill>
            </a:endParaRP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endParaRPr lang="zh-CN" altLang="en-US" b="1" dirty="0">
              <a:solidFill>
                <a:schemeClr val="tx1"/>
              </a:solidFill>
            </a:endParaRP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endParaRPr lang="zh-CN" altLang="en-US" b="1">
              <a:solidFill>
                <a:schemeClr val="tx1"/>
              </a:solidFill>
            </a:endParaRP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3305</Words>
  <Application>WPS 演示</Application>
  <PresentationFormat>全屏显示(16:9)</PresentationFormat>
  <Paragraphs>1042</Paragraphs>
  <Slides>20</Slides>
  <Notes>20</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20</vt:i4>
      </vt:variant>
    </vt:vector>
  </HeadingPairs>
  <TitlesOfParts>
    <vt:vector size="42" baseType="lpstr">
      <vt:lpstr>Arial</vt:lpstr>
      <vt:lpstr>宋体</vt:lpstr>
      <vt:lpstr>Wingdings</vt:lpstr>
      <vt:lpstr>Arial</vt:lpstr>
      <vt:lpstr>Economica</vt:lpstr>
      <vt:lpstr>Open Sans</vt:lpstr>
      <vt:lpstr>Muli Regular</vt:lpstr>
      <vt:lpstr>微软雅黑</vt:lpstr>
      <vt:lpstr>Calibri</vt:lpstr>
      <vt:lpstr>Times New Roman</vt:lpstr>
      <vt:lpstr>等线</vt:lpstr>
      <vt:lpstr>Calibri</vt:lpstr>
      <vt:lpstr>仿宋_GB2312</vt:lpstr>
      <vt:lpstr>仿宋</vt:lpstr>
      <vt:lpstr>Muli</vt:lpstr>
      <vt:lpstr>Wingdings 2</vt:lpstr>
      <vt:lpstr>Arial Unicode MS</vt:lpstr>
      <vt:lpstr>Times New Roman</vt:lpstr>
      <vt:lpstr>黑体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王海东</cp:lastModifiedBy>
  <cp:revision>815</cp:revision>
  <dcterms:created xsi:type="dcterms:W3CDTF">2020-04-29T14:54:00Z</dcterms:created>
  <dcterms:modified xsi:type="dcterms:W3CDTF">2024-10-10T03:17:00Z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2052-11.1.0.11372</vt:lpwstr>
  </property>
</Properties>
</file>